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sldIdLst>
    <p:sldId id="256" r:id="rId5"/>
    <p:sldId id="262" r:id="rId6"/>
    <p:sldId id="263" r:id="rId7"/>
    <p:sldId id="266" r:id="rId8"/>
    <p:sldId id="264" r:id="rId9"/>
    <p:sldId id="265" r:id="rId10"/>
  </p:sldIdLst>
  <p:sldSz cx="5670550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" userDrawn="1">
          <p15:clr>
            <a:srgbClr val="A4A3A4"/>
          </p15:clr>
        </p15:guide>
        <p15:guide id="2" pos="1786" userDrawn="1">
          <p15:clr>
            <a:srgbClr val="A4A3A4"/>
          </p15:clr>
        </p15:guide>
        <p15:guide id="3" pos="2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889A"/>
    <a:srgbClr val="4C6876"/>
    <a:srgbClr val="E4EAED"/>
    <a:srgbClr val="3A5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670" autoAdjust="0"/>
  </p:normalViewPr>
  <p:slideViewPr>
    <p:cSldViewPr snapToGrid="0" showGuides="1">
      <p:cViewPr varScale="1">
        <p:scale>
          <a:sx n="152" d="100"/>
          <a:sy n="152" d="100"/>
        </p:scale>
        <p:origin x="2052" y="132"/>
      </p:cViewPr>
      <p:guideLst>
        <p:guide orient="horz" pos="1134"/>
        <p:guide pos="1786"/>
        <p:guide pos="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A9EE1-2A05-4CBD-8FBC-118460ECECDB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1143000"/>
            <a:ext cx="4860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B149D-95A8-422A-9206-33965B9DE33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8962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1pPr>
    <a:lvl2pPr marL="179268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2pPr>
    <a:lvl3pPr marL="358536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3pPr>
    <a:lvl4pPr marL="537804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4pPr>
    <a:lvl5pPr marL="717072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5pPr>
    <a:lvl6pPr marL="896341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6pPr>
    <a:lvl7pPr marL="1075609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7pPr>
    <a:lvl8pPr marL="1254877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8pPr>
    <a:lvl9pPr marL="1434145" algn="l" defTabSz="358536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8538" y="1143000"/>
            <a:ext cx="48609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358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47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 of your facility as a collection of interconnected functional areas. 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B149D-95A8-422A-9206-33965B9DE33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4610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8538" y="1143000"/>
            <a:ext cx="48609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47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essential utilities that are the lifelines of your operation.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B149D-95A8-422A-9206-33965B9DE33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3356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8538" y="1143000"/>
            <a:ext cx="48609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47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Compliance with planning and building codes is non-negotiable.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B149D-95A8-422A-9206-33965B9DE339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9809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8538" y="1143000"/>
            <a:ext cx="48609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47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an experienced project partner.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B149D-95A8-422A-9206-33965B9DE339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998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8819" y="589241"/>
            <a:ext cx="4252913" cy="1253490"/>
          </a:xfrm>
        </p:spPr>
        <p:txBody>
          <a:bodyPr anchor="b"/>
          <a:lstStyle>
            <a:lvl1pPr algn="ctr">
              <a:defRPr sz="27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819" y="1891070"/>
            <a:ext cx="4252913" cy="869275"/>
          </a:xfrm>
        </p:spPr>
        <p:txBody>
          <a:bodyPr/>
          <a:lstStyle>
            <a:lvl1pPr marL="0" indent="0" algn="ctr">
              <a:buNone/>
              <a:defRPr sz="1116"/>
            </a:lvl1pPr>
            <a:lvl2pPr marL="212644" indent="0" algn="ctr">
              <a:buNone/>
              <a:defRPr sz="930"/>
            </a:lvl2pPr>
            <a:lvl3pPr marL="425287" indent="0" algn="ctr">
              <a:buNone/>
              <a:defRPr sz="837"/>
            </a:lvl3pPr>
            <a:lvl4pPr marL="637931" indent="0" algn="ctr">
              <a:buNone/>
              <a:defRPr sz="744"/>
            </a:lvl4pPr>
            <a:lvl5pPr marL="850575" indent="0" algn="ctr">
              <a:buNone/>
              <a:defRPr sz="744"/>
            </a:lvl5pPr>
            <a:lvl6pPr marL="1063219" indent="0" algn="ctr">
              <a:buNone/>
              <a:defRPr sz="744"/>
            </a:lvl6pPr>
            <a:lvl7pPr marL="1275862" indent="0" algn="ctr">
              <a:buNone/>
              <a:defRPr sz="744"/>
            </a:lvl7pPr>
            <a:lvl8pPr marL="1488506" indent="0" algn="ctr">
              <a:buNone/>
              <a:defRPr sz="744"/>
            </a:lvl8pPr>
            <a:lvl9pPr marL="1701150" indent="0" algn="ctr">
              <a:buNone/>
              <a:defRPr sz="7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215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018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57988" y="191691"/>
            <a:ext cx="1222712" cy="30512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9850" y="191691"/>
            <a:ext cx="3597255" cy="30512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84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41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897" y="897613"/>
            <a:ext cx="4890849" cy="1497687"/>
          </a:xfrm>
        </p:spPr>
        <p:txBody>
          <a:bodyPr anchor="b"/>
          <a:lstStyle>
            <a:lvl1pPr>
              <a:defRPr sz="27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897" y="2409468"/>
            <a:ext cx="4890849" cy="787598"/>
          </a:xfrm>
        </p:spPr>
        <p:txBody>
          <a:bodyPr/>
          <a:lstStyle>
            <a:lvl1pPr marL="0" indent="0">
              <a:buNone/>
              <a:defRPr sz="1116">
                <a:solidFill>
                  <a:schemeClr val="tx1">
                    <a:tint val="82000"/>
                  </a:schemeClr>
                </a:solidFill>
              </a:defRPr>
            </a:lvl1pPr>
            <a:lvl2pPr marL="212644" indent="0">
              <a:buNone/>
              <a:defRPr sz="930">
                <a:solidFill>
                  <a:schemeClr val="tx1">
                    <a:tint val="82000"/>
                  </a:schemeClr>
                </a:solidFill>
              </a:defRPr>
            </a:lvl2pPr>
            <a:lvl3pPr marL="425287" indent="0">
              <a:buNone/>
              <a:defRPr sz="837">
                <a:solidFill>
                  <a:schemeClr val="tx1">
                    <a:tint val="82000"/>
                  </a:schemeClr>
                </a:solidFill>
              </a:defRPr>
            </a:lvl3pPr>
            <a:lvl4pPr marL="637931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4pPr>
            <a:lvl5pPr marL="850575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5pPr>
            <a:lvl6pPr marL="1063219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6pPr>
            <a:lvl7pPr marL="1275862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7pPr>
            <a:lvl8pPr marL="1488506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8pPr>
            <a:lvl9pPr marL="1701150" indent="0">
              <a:buNone/>
              <a:defRPr sz="74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66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9850" y="958453"/>
            <a:ext cx="2409984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716" y="958453"/>
            <a:ext cx="2409984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541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191691"/>
            <a:ext cx="4890849" cy="69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89" y="882610"/>
            <a:ext cx="2398908" cy="432554"/>
          </a:xfrm>
        </p:spPr>
        <p:txBody>
          <a:bodyPr anchor="b"/>
          <a:lstStyle>
            <a:lvl1pPr marL="0" indent="0">
              <a:buNone/>
              <a:defRPr sz="1116" b="1"/>
            </a:lvl1pPr>
            <a:lvl2pPr marL="212644" indent="0">
              <a:buNone/>
              <a:defRPr sz="930" b="1"/>
            </a:lvl2pPr>
            <a:lvl3pPr marL="425287" indent="0">
              <a:buNone/>
              <a:defRPr sz="837" b="1"/>
            </a:lvl3pPr>
            <a:lvl4pPr marL="637931" indent="0">
              <a:buNone/>
              <a:defRPr sz="744" b="1"/>
            </a:lvl4pPr>
            <a:lvl5pPr marL="850575" indent="0">
              <a:buNone/>
              <a:defRPr sz="744" b="1"/>
            </a:lvl5pPr>
            <a:lvl6pPr marL="1063219" indent="0">
              <a:buNone/>
              <a:defRPr sz="744" b="1"/>
            </a:lvl6pPr>
            <a:lvl7pPr marL="1275862" indent="0">
              <a:buNone/>
              <a:defRPr sz="744" b="1"/>
            </a:lvl7pPr>
            <a:lvl8pPr marL="1488506" indent="0">
              <a:buNone/>
              <a:defRPr sz="744" b="1"/>
            </a:lvl8pPr>
            <a:lvl9pPr marL="1701150" indent="0">
              <a:buNone/>
              <a:defRPr sz="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0589" y="1315164"/>
            <a:ext cx="2398908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716" y="882610"/>
            <a:ext cx="2410722" cy="432554"/>
          </a:xfrm>
        </p:spPr>
        <p:txBody>
          <a:bodyPr anchor="b"/>
          <a:lstStyle>
            <a:lvl1pPr marL="0" indent="0">
              <a:buNone/>
              <a:defRPr sz="1116" b="1"/>
            </a:lvl1pPr>
            <a:lvl2pPr marL="212644" indent="0">
              <a:buNone/>
              <a:defRPr sz="930" b="1"/>
            </a:lvl2pPr>
            <a:lvl3pPr marL="425287" indent="0">
              <a:buNone/>
              <a:defRPr sz="837" b="1"/>
            </a:lvl3pPr>
            <a:lvl4pPr marL="637931" indent="0">
              <a:buNone/>
              <a:defRPr sz="744" b="1"/>
            </a:lvl4pPr>
            <a:lvl5pPr marL="850575" indent="0">
              <a:buNone/>
              <a:defRPr sz="744" b="1"/>
            </a:lvl5pPr>
            <a:lvl6pPr marL="1063219" indent="0">
              <a:buNone/>
              <a:defRPr sz="744" b="1"/>
            </a:lvl6pPr>
            <a:lvl7pPr marL="1275862" indent="0">
              <a:buNone/>
              <a:defRPr sz="744" b="1"/>
            </a:lvl7pPr>
            <a:lvl8pPr marL="1488506" indent="0">
              <a:buNone/>
              <a:defRPr sz="744" b="1"/>
            </a:lvl8pPr>
            <a:lvl9pPr marL="1701150" indent="0">
              <a:buNone/>
              <a:defRPr sz="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70716" y="1315164"/>
            <a:ext cx="2410722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233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773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008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240030"/>
            <a:ext cx="1828900" cy="840105"/>
          </a:xfrm>
        </p:spPr>
        <p:txBody>
          <a:bodyPr anchor="b"/>
          <a:lstStyle>
            <a:lvl1pPr>
              <a:defRPr sz="1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0722" y="518398"/>
            <a:ext cx="2870716" cy="2558653"/>
          </a:xfrm>
        </p:spPr>
        <p:txBody>
          <a:bodyPr/>
          <a:lstStyle>
            <a:lvl1pPr>
              <a:defRPr sz="1488"/>
            </a:lvl1pPr>
            <a:lvl2pPr>
              <a:defRPr sz="1302"/>
            </a:lvl2pPr>
            <a:lvl3pPr>
              <a:defRPr sz="1116"/>
            </a:lvl3pPr>
            <a:lvl4pPr>
              <a:defRPr sz="930"/>
            </a:lvl4pPr>
            <a:lvl5pPr>
              <a:defRPr sz="930"/>
            </a:lvl5pPr>
            <a:lvl6pPr>
              <a:defRPr sz="930"/>
            </a:lvl6pPr>
            <a:lvl7pPr>
              <a:defRPr sz="930"/>
            </a:lvl7pPr>
            <a:lvl8pPr>
              <a:defRPr sz="930"/>
            </a:lvl8pPr>
            <a:lvl9pPr>
              <a:defRPr sz="9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0589" y="1080135"/>
            <a:ext cx="1828900" cy="2001084"/>
          </a:xfrm>
        </p:spPr>
        <p:txBody>
          <a:bodyPr/>
          <a:lstStyle>
            <a:lvl1pPr marL="0" indent="0">
              <a:buNone/>
              <a:defRPr sz="744"/>
            </a:lvl1pPr>
            <a:lvl2pPr marL="212644" indent="0">
              <a:buNone/>
              <a:defRPr sz="651"/>
            </a:lvl2pPr>
            <a:lvl3pPr marL="425287" indent="0">
              <a:buNone/>
              <a:defRPr sz="558"/>
            </a:lvl3pPr>
            <a:lvl4pPr marL="637931" indent="0">
              <a:buNone/>
              <a:defRPr sz="465"/>
            </a:lvl4pPr>
            <a:lvl5pPr marL="850575" indent="0">
              <a:buNone/>
              <a:defRPr sz="465"/>
            </a:lvl5pPr>
            <a:lvl6pPr marL="1063219" indent="0">
              <a:buNone/>
              <a:defRPr sz="465"/>
            </a:lvl6pPr>
            <a:lvl7pPr marL="1275862" indent="0">
              <a:buNone/>
              <a:defRPr sz="465"/>
            </a:lvl7pPr>
            <a:lvl8pPr marL="1488506" indent="0">
              <a:buNone/>
              <a:defRPr sz="465"/>
            </a:lvl8pPr>
            <a:lvl9pPr marL="1701150" indent="0">
              <a:buNone/>
              <a:defRPr sz="4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593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89" y="240030"/>
            <a:ext cx="1828900" cy="840105"/>
          </a:xfrm>
        </p:spPr>
        <p:txBody>
          <a:bodyPr anchor="b"/>
          <a:lstStyle>
            <a:lvl1pPr>
              <a:defRPr sz="1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10722" y="518398"/>
            <a:ext cx="2870716" cy="2558653"/>
          </a:xfrm>
        </p:spPr>
        <p:txBody>
          <a:bodyPr anchor="t"/>
          <a:lstStyle>
            <a:lvl1pPr marL="0" indent="0">
              <a:buNone/>
              <a:defRPr sz="1488"/>
            </a:lvl1pPr>
            <a:lvl2pPr marL="212644" indent="0">
              <a:buNone/>
              <a:defRPr sz="1302"/>
            </a:lvl2pPr>
            <a:lvl3pPr marL="425287" indent="0">
              <a:buNone/>
              <a:defRPr sz="1116"/>
            </a:lvl3pPr>
            <a:lvl4pPr marL="637931" indent="0">
              <a:buNone/>
              <a:defRPr sz="930"/>
            </a:lvl4pPr>
            <a:lvl5pPr marL="850575" indent="0">
              <a:buNone/>
              <a:defRPr sz="930"/>
            </a:lvl5pPr>
            <a:lvl6pPr marL="1063219" indent="0">
              <a:buNone/>
              <a:defRPr sz="930"/>
            </a:lvl6pPr>
            <a:lvl7pPr marL="1275862" indent="0">
              <a:buNone/>
              <a:defRPr sz="930"/>
            </a:lvl7pPr>
            <a:lvl8pPr marL="1488506" indent="0">
              <a:buNone/>
              <a:defRPr sz="930"/>
            </a:lvl8pPr>
            <a:lvl9pPr marL="1701150" indent="0">
              <a:buNone/>
              <a:defRPr sz="9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0589" y="1080135"/>
            <a:ext cx="1828900" cy="2001084"/>
          </a:xfrm>
        </p:spPr>
        <p:txBody>
          <a:bodyPr/>
          <a:lstStyle>
            <a:lvl1pPr marL="0" indent="0">
              <a:buNone/>
              <a:defRPr sz="744"/>
            </a:lvl1pPr>
            <a:lvl2pPr marL="212644" indent="0">
              <a:buNone/>
              <a:defRPr sz="651"/>
            </a:lvl2pPr>
            <a:lvl3pPr marL="425287" indent="0">
              <a:buNone/>
              <a:defRPr sz="558"/>
            </a:lvl3pPr>
            <a:lvl4pPr marL="637931" indent="0">
              <a:buNone/>
              <a:defRPr sz="465"/>
            </a:lvl4pPr>
            <a:lvl5pPr marL="850575" indent="0">
              <a:buNone/>
              <a:defRPr sz="465"/>
            </a:lvl5pPr>
            <a:lvl6pPr marL="1063219" indent="0">
              <a:buNone/>
              <a:defRPr sz="465"/>
            </a:lvl6pPr>
            <a:lvl7pPr marL="1275862" indent="0">
              <a:buNone/>
              <a:defRPr sz="465"/>
            </a:lvl7pPr>
            <a:lvl8pPr marL="1488506" indent="0">
              <a:buNone/>
              <a:defRPr sz="465"/>
            </a:lvl8pPr>
            <a:lvl9pPr marL="1701150" indent="0">
              <a:buNone/>
              <a:defRPr sz="4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746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851" y="191691"/>
            <a:ext cx="4890849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851" y="958453"/>
            <a:ext cx="4890849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850" y="3337084"/>
            <a:ext cx="1275874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5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5C8B29-3B22-4384-AFB3-0688ECF2EC51}" type="datetimeFigureOut">
              <a:rPr lang="en-AU" smtClean="0"/>
              <a:t>28/08/2025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8370" y="3337084"/>
            <a:ext cx="191381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5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04826" y="3337084"/>
            <a:ext cx="1275874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5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FA43F6-9189-4488-89F7-6E3C5495C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985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25287" rtl="0" eaLnBrk="1" latinLnBrk="0" hangingPunct="1">
        <a:lnSpc>
          <a:spcPct val="90000"/>
        </a:lnSpc>
        <a:spcBef>
          <a:spcPct val="0"/>
        </a:spcBef>
        <a:buNone/>
        <a:defRPr sz="2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322" indent="-106322" algn="l" defTabSz="425287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302" kern="1200">
          <a:solidFill>
            <a:schemeClr val="tx1"/>
          </a:solidFill>
          <a:latin typeface="+mn-lt"/>
          <a:ea typeface="+mn-ea"/>
          <a:cs typeface="+mn-cs"/>
        </a:defRPr>
      </a:lvl1pPr>
      <a:lvl2pPr marL="318966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31609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930" kern="1200">
          <a:solidFill>
            <a:schemeClr val="tx1"/>
          </a:solidFill>
          <a:latin typeface="+mn-lt"/>
          <a:ea typeface="+mn-ea"/>
          <a:cs typeface="+mn-cs"/>
        </a:defRPr>
      </a:lvl3pPr>
      <a:lvl4pPr marL="744253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4pPr>
      <a:lvl5pPr marL="956897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5pPr>
      <a:lvl6pPr marL="1169540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6pPr>
      <a:lvl7pPr marL="1382184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7pPr>
      <a:lvl8pPr marL="1594828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8pPr>
      <a:lvl9pPr marL="1807472" indent="-106322" algn="l" defTabSz="425287" rtl="0" eaLnBrk="1" latinLnBrk="0" hangingPunct="1">
        <a:lnSpc>
          <a:spcPct val="90000"/>
        </a:lnSpc>
        <a:spcBef>
          <a:spcPts val="233"/>
        </a:spcBef>
        <a:buFont typeface="Arial" panose="020B0604020202020204" pitchFamily="34" charset="0"/>
        <a:buChar char="•"/>
        <a:defRPr sz="8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1pPr>
      <a:lvl2pPr marL="212644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2pPr>
      <a:lvl3pPr marL="425287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3pPr>
      <a:lvl4pPr marL="637931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4pPr>
      <a:lvl5pPr marL="850575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5pPr>
      <a:lvl6pPr marL="1063219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6pPr>
      <a:lvl7pPr marL="1275862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7pPr>
      <a:lvl8pPr marL="1488506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8pPr>
      <a:lvl9pPr marL="1701150" algn="l" defTabSz="425287" rtl="0" eaLnBrk="1" latinLnBrk="0" hangingPunct="1">
        <a:defRPr sz="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rawing of a house on a road&#10;&#10;AI-generated content may be incorrect.">
            <a:extLst>
              <a:ext uri="{FF2B5EF4-FFF2-40B4-BE49-F238E27FC236}">
                <a16:creationId xmlns:a16="http://schemas.microsoft.com/office/drawing/2014/main" id="{B637777D-8B7C-B8B7-4B62-75DF57631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" b="36371"/>
          <a:stretch>
            <a:fillRect/>
          </a:stretch>
        </p:blipFill>
        <p:spPr>
          <a:xfrm>
            <a:off x="-1" y="-7620"/>
            <a:ext cx="5670550" cy="360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7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28C71-C8A4-C05E-1064-1EA2F3ED9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09CA82E-7AC1-70EB-B526-F54932E3DD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2" b="2178"/>
          <a:stretch>
            <a:fillRect/>
          </a:stretch>
        </p:blipFill>
        <p:spPr>
          <a:xfrm>
            <a:off x="1" y="7621"/>
            <a:ext cx="56705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CFC0D-1033-F6D4-AFE2-86ACF4C0E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299678D-C934-7110-7F74-9C3978C009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1" b="34074"/>
          <a:stretch>
            <a:fillRect/>
          </a:stretch>
        </p:blipFill>
        <p:spPr>
          <a:xfrm>
            <a:off x="2381" y="-128588"/>
            <a:ext cx="5670550" cy="37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54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94ED5-E608-6A32-934A-3C669D60D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84EDD0B-530C-A6F0-EC7C-0CF1E03DFE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52"/>
          <a:stretch>
            <a:fillRect/>
          </a:stretch>
        </p:blipFill>
        <p:spPr>
          <a:xfrm>
            <a:off x="0" y="1"/>
            <a:ext cx="56705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49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7B668-258F-0381-B052-2734753EB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FC8AFD8-102B-F34E-1061-5659BFAD79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4" t="1" r="24223" b="-212"/>
          <a:stretch>
            <a:fillRect/>
          </a:stretch>
        </p:blipFill>
        <p:spPr>
          <a:xfrm>
            <a:off x="0" y="1"/>
            <a:ext cx="5670550" cy="360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536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3CE45-265E-495B-6CD8-0CBA26DB2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7AAD697-F9AA-590C-464C-8E99338A0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58"/>
          <a:stretch>
            <a:fillRect/>
          </a:stretch>
        </p:blipFill>
        <p:spPr>
          <a:xfrm>
            <a:off x="0" y="1"/>
            <a:ext cx="5670550" cy="360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18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4D834CF0EB464CABABF3F9D2EDA080" ma:contentTypeVersion="42" ma:contentTypeDescription="Create a new document." ma:contentTypeScope="" ma:versionID="0aefc2f87075a55dd47f50d9387c956e">
  <xsd:schema xmlns:xsd="http://www.w3.org/2001/XMLSchema" xmlns:xs="http://www.w3.org/2001/XMLSchema" xmlns:p="http://schemas.microsoft.com/office/2006/metadata/properties" xmlns:ns2="e108ca95-2ce4-4d52-bb4e-f2f3b3ffbfa2" xmlns:ns3="8c2471f5-e7fd-43fd-aca1-f9a604c8f13b" targetNamespace="http://schemas.microsoft.com/office/2006/metadata/properties" ma:root="true" ma:fieldsID="32fb9fb2237b14e482d76ac7f516067d" ns2:_="" ns3:_="">
    <xsd:import namespace="e108ca95-2ce4-4d52-bb4e-f2f3b3ffbfa2"/>
    <xsd:import namespace="8c2471f5-e7fd-43fd-aca1-f9a604c8f1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Templatetype0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Thumbnail" minOccurs="0"/>
                <xsd:element ref="ns2:Custodian" minOccurs="0"/>
                <xsd:element ref="ns2:Order0" minOccurs="0"/>
                <xsd:element ref="ns2:Templatetype1" minOccurs="0"/>
                <xsd:element ref="ns2:Templatestatus" minOccurs="0"/>
                <xsd:element ref="ns2:Documentsuites" minOccurs="0"/>
                <xsd:element ref="ns2:MediaServiceBillingMetadata" minOccurs="0"/>
                <xsd:element ref="ns2:Audience" minOccurs="0"/>
                <xsd:element ref="ns2:Expires" minOccurs="0"/>
                <xsd:element ref="ns2:Links" minOccurs="0"/>
                <xsd:element ref="ns2:Properties" minOccurs="0"/>
                <xsd:element ref="ns2:General" minOccurs="0"/>
                <xsd:element ref="ns2:Lastreview" minOccurs="0"/>
                <xsd:element ref="ns2:Reviewcycle" minOccurs="0"/>
                <xsd:element ref="ns2:Executiveapproval" minOccurs="0"/>
                <xsd:element ref="ns2:Commsapproval" minOccurs="0"/>
                <xsd:element ref="ns2:Brandapproval" minOccurs="0"/>
                <xsd:element ref="ns2:Health" minOccurs="0"/>
                <xsd:element ref="ns2:WI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8ca95-2ce4-4d52-bb4e-f2f3b3ffbf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Templatetype0" ma:index="13" nillable="true" ma:displayName="Category" ma:format="Dropdown" ma:internalName="Templatetype0">
      <xsd:simpleType>
        <xsd:union memberTypes="dms:Text">
          <xsd:simpleType>
            <xsd:restriction base="dms:Choice">
              <xsd:enumeration value="00  |  Base"/>
              <xsd:enumeration value="01 | Covers"/>
              <xsd:enumeration value="02 | Dividers"/>
              <xsd:enumeration value="03 | Layouts"/>
              <xsd:enumeration value="06 | Hero images"/>
              <xsd:enumeration value="10 | Core content - capabiity"/>
              <xsd:enumeration value="11 | Core content - proposals"/>
              <xsd:enumeration value="12 | Inserts"/>
              <xsd:enumeration value="12 | Supporting documents"/>
              <xsd:enumeration value="14 | Project profile"/>
              <xsd:enumeration value="15 | People profile - CVs"/>
              <xsd:enumeration value="20 | Capability suite"/>
              <xsd:enumeration value="21 | Proposals suite"/>
              <xsd:enumeration value="22 | Presentation suite"/>
              <xsd:enumeration value="23 | Policy suite"/>
              <xsd:enumeration value="30 | Project"/>
              <xsd:enumeration value="40 | Wiley internal"/>
              <xsd:enumeration value="41 | Management system"/>
              <xsd:enumeration value="50 | Socials"/>
              <xsd:enumeration value="60 | Signage"/>
              <xsd:enumeration value="80 | Labels"/>
              <xsd:enumeration value="90 | Other"/>
              <xsd:enumeration value="99 | Working files"/>
            </xsd:restriction>
          </xsd:simpleType>
        </xsd:un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dcd279-fb1a-47fb-a71b-2f243e1616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Custodian" ma:index="22" nillable="true" ma:displayName="Custodian" ma:description="Who manages this document" ma:format="Dropdown" ma:list="UserInfo" ma:SharePointGroup="0" ma:internalName="Custodia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rder0" ma:index="23" nillable="true" ma:displayName="Order" ma:format="Dropdown" ma:internalName="Order0">
      <xsd:simpleType>
        <xsd:restriction base="dms:Text">
          <xsd:maxLength value="255"/>
        </xsd:restriction>
      </xsd:simpleType>
    </xsd:element>
    <xsd:element name="Templatetype1" ma:index="24" nillable="true" ma:displayName="Size" ma:format="Dropdown" ma:internalName="Templatetype1">
      <xsd:simpleType>
        <xsd:restriction base="dms:Choice">
          <xsd:enumeration value="A4"/>
          <xsd:enumeration value="A3"/>
          <xsd:enumeration value="DOC + PDF"/>
        </xsd:restriction>
      </xsd:simpleType>
    </xsd:element>
    <xsd:element name="Templatestatus" ma:index="25" nillable="true" ma:displayName="Template status" ma:format="Dropdown" ma:internalName="Templatestatus">
      <xsd:simpleType>
        <xsd:union memberTypes="dms:Text">
          <xsd:simpleType>
            <xsd:restriction base="dms:Choice">
              <xsd:enumeration value="current in use"/>
              <xsd:enumeration value="to develop"/>
              <xsd:enumeration value="to develop - priority"/>
              <xsd:enumeration value="to be approved"/>
            </xsd:restriction>
          </xsd:simpleType>
        </xsd:union>
      </xsd:simpleType>
    </xsd:element>
    <xsd:element name="Documentsuites" ma:index="26" nillable="true" ma:displayName="Document suites" ma:format="Dropdown" ma:internalName="Documentsuites">
      <xsd:simpleType>
        <xsd:union memberTypes="dms:Text">
          <xsd:simpleType>
            <xsd:restriction base="dms:Choice">
              <xsd:enumeration value="Capability - Food"/>
              <xsd:enumeration value="Capability - Meat"/>
              <xsd:enumeration value="Choice 3"/>
            </xsd:restriction>
          </xsd:simpleType>
        </xsd:un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Audience" ma:index="28" nillable="true" ma:displayName="Audience" ma:format="Dropdown" ma:internalName="Audience">
      <xsd:simpleType>
        <xsd:restriction base="dms:Choice">
          <xsd:enumeration value="Internal"/>
          <xsd:enumeration value="External"/>
        </xsd:restriction>
      </xsd:simpleType>
    </xsd:element>
    <xsd:element name="Expires" ma:index="29" nillable="true" ma:displayName="Expires" ma:format="DateOnly" ma:internalName="Expires">
      <xsd:simpleType>
        <xsd:restriction base="dms:DateTime"/>
      </xsd:simpleType>
    </xsd:element>
    <xsd:element name="Links" ma:index="30" nillable="true" ma:displayName="Links and instructions" ma:format="Dropdown" ma:internalName="Links">
      <xsd:simpleType>
        <xsd:restriction base="dms:Note"/>
      </xsd:simpleType>
    </xsd:element>
    <xsd:element name="Properties" ma:index="31" nillable="true" ma:displayName="Publishing" ma:format="Dropdown" ma:internalName="Properties">
      <xsd:simpleType>
        <xsd:restriction base="dms:Choice">
          <xsd:enumeration value="DOC + PDF SET"/>
        </xsd:restriction>
      </xsd:simpleType>
    </xsd:element>
    <xsd:element name="General" ma:index="32" nillable="true" ma:displayName="General | Integrated " ma:format="Dropdown" ma:internalName="General">
      <xsd:simpleType>
        <xsd:restriction base="dms:Choice">
          <xsd:enumeration value="GENERAL"/>
          <xsd:enumeration value="INTEGRATED"/>
        </xsd:restriction>
      </xsd:simpleType>
    </xsd:element>
    <xsd:element name="Lastreview" ma:index="33" nillable="true" ma:displayName="Last review" ma:format="DateOnly" ma:internalName="Lastreview">
      <xsd:simpleType>
        <xsd:restriction base="dms:DateTime"/>
      </xsd:simpleType>
    </xsd:element>
    <xsd:element name="Reviewcycle" ma:index="34" nillable="true" ma:displayName="Review cycle" ma:format="Dropdown" ma:internalName="Reviewcycle">
      <xsd:simpleType>
        <xsd:union memberTypes="dms:Text">
          <xsd:simpleType>
            <xsd:restriction base="dms:Choice">
              <xsd:enumeration value="Annual"/>
            </xsd:restriction>
          </xsd:simpleType>
        </xsd:union>
      </xsd:simpleType>
    </xsd:element>
    <xsd:element name="Executiveapproval" ma:index="35" nillable="true" ma:displayName="Executive approval" ma:format="Dropdown" ma:internalName="Executiveapproval">
      <xsd:simpleType>
        <xsd:restriction base="dms:Choice">
          <xsd:enumeration value="Executive approval required"/>
          <xsd:enumeration value="Executive approved"/>
        </xsd:restriction>
      </xsd:simpleType>
    </xsd:element>
    <xsd:element name="Commsapproval" ma:index="36" nillable="true" ma:displayName="Comms approval" ma:format="Dropdown" ma:internalName="Commsapproval">
      <xsd:simpleType>
        <xsd:restriction base="dms:Choice">
          <xsd:enumeration value="Comms approval required"/>
          <xsd:enumeration value="Comms approved"/>
        </xsd:restriction>
      </xsd:simpleType>
    </xsd:element>
    <xsd:element name="Brandapproval" ma:index="37" nillable="true" ma:displayName="Brand approval" ma:format="Dropdown" ma:internalName="Brandapproval">
      <xsd:simpleType>
        <xsd:restriction base="dms:Choice">
          <xsd:enumeration value="Brand approval required"/>
          <xsd:enumeration value="Brand approved"/>
        </xsd:restriction>
      </xsd:simpleType>
    </xsd:element>
    <xsd:element name="Health" ma:index="38" nillable="true" ma:displayName="Health" ma:format="Dropdown" ma:internalName="Health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Healthy"/>
                        <xsd:enumeration value="Fair"/>
                        <xsd:enumeration value="Needs content work"/>
                        <xsd:enumeration value="Needs design work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WIP" ma:index="39" nillable="true" ma:displayName="WIP" ma:format="Dropdown" ma:internalName="WIP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Deb"/>
                        <xsd:enumeration value="Kare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2471f5-e7fd-43fd-aca1-f9a604c8f13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651271e-e6d2-434d-80f0-a892f79e0ba4}" ma:internalName="TaxCatchAll" ma:showField="CatchAllData" ma:web="e9d433b0-dbc2-48fa-8459-4f544e2e01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umbnail xmlns="e108ca95-2ce4-4d52-bb4e-f2f3b3ffbfa2" xsi:nil="true"/>
    <Brandapproval xmlns="e108ca95-2ce4-4d52-bb4e-f2f3b3ffbfa2" xsi:nil="true"/>
    <Links xmlns="e108ca95-2ce4-4d52-bb4e-f2f3b3ffbfa2" xsi:nil="true"/>
    <lcf76f155ced4ddcb4097134ff3c332f xmlns="e108ca95-2ce4-4d52-bb4e-f2f3b3ffbfa2">
      <Terms xmlns="http://schemas.microsoft.com/office/infopath/2007/PartnerControls"/>
    </lcf76f155ced4ddcb4097134ff3c332f>
    <WIP xmlns="e108ca95-2ce4-4d52-bb4e-f2f3b3ffbfa2" xsi:nil="true"/>
    <Notes xmlns="e108ca95-2ce4-4d52-bb4e-f2f3b3ffbfa2" xsi:nil="true"/>
    <Properties xmlns="e108ca95-2ce4-4d52-bb4e-f2f3b3ffbfa2" xsi:nil="true"/>
    <Custodian xmlns="e108ca95-2ce4-4d52-bb4e-f2f3b3ffbfa2">
      <UserInfo>
        <DisplayName/>
        <AccountId xsi:nil="true"/>
        <AccountType/>
      </UserInfo>
    </Custodian>
    <Templatetype1 xmlns="e108ca95-2ce4-4d52-bb4e-f2f3b3ffbfa2" xsi:nil="true"/>
    <Expires xmlns="e108ca95-2ce4-4d52-bb4e-f2f3b3ffbfa2" xsi:nil="true"/>
    <Templatetype0 xmlns="e108ca95-2ce4-4d52-bb4e-f2f3b3ffbfa2" xsi:nil="true"/>
    <Order0 xmlns="e108ca95-2ce4-4d52-bb4e-f2f3b3ffbfa2" xsi:nil="true"/>
    <Executiveapproval xmlns="e108ca95-2ce4-4d52-bb4e-f2f3b3ffbfa2" xsi:nil="true"/>
    <Templatestatus xmlns="e108ca95-2ce4-4d52-bb4e-f2f3b3ffbfa2" xsi:nil="true"/>
    <Lastreview xmlns="e108ca95-2ce4-4d52-bb4e-f2f3b3ffbfa2" xsi:nil="true"/>
    <General xmlns="e108ca95-2ce4-4d52-bb4e-f2f3b3ffbfa2" xsi:nil="true"/>
    <Reviewcycle xmlns="e108ca95-2ce4-4d52-bb4e-f2f3b3ffbfa2" xsi:nil="true"/>
    <Commsapproval xmlns="e108ca95-2ce4-4d52-bb4e-f2f3b3ffbfa2" xsi:nil="true"/>
    <TaxCatchAll xmlns="8c2471f5-e7fd-43fd-aca1-f9a604c8f13b" xsi:nil="true"/>
    <Documentsuites xmlns="e108ca95-2ce4-4d52-bb4e-f2f3b3ffbfa2" xsi:nil="true"/>
    <Audience xmlns="e108ca95-2ce4-4d52-bb4e-f2f3b3ffbfa2" xsi:nil="true"/>
    <Health xmlns="e108ca95-2ce4-4d52-bb4e-f2f3b3ffbfa2" xsi:nil="true"/>
  </documentManagement>
</p:properties>
</file>

<file path=customXml/itemProps1.xml><?xml version="1.0" encoding="utf-8"?>
<ds:datastoreItem xmlns:ds="http://schemas.openxmlformats.org/officeDocument/2006/customXml" ds:itemID="{EC4AAA3D-5B0D-4B3A-97A3-E4D60B4BC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08ca95-2ce4-4d52-bb4e-f2f3b3ffbfa2"/>
    <ds:schemaRef ds:uri="8c2471f5-e7fd-43fd-aca1-f9a604c8f1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B48D6A-7A94-4C9A-9C1F-CEDAF184BE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B0C5B8-3B43-4DF0-9681-191F83D71BB7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e108ca95-2ce4-4d52-bb4e-f2f3b3ffbfa2"/>
    <ds:schemaRef ds:uri="8c2471f5-e7fd-43fd-aca1-f9a604c8f13b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1398</TotalTime>
  <Words>42</Words>
  <Application>Microsoft Office PowerPoint</Application>
  <PresentationFormat>Custom</PresentationFormat>
  <Paragraphs>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Wiley - The project Delivery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White</dc:creator>
  <cp:lastModifiedBy>Karen White</cp:lastModifiedBy>
  <cp:revision>5</cp:revision>
  <dcterms:created xsi:type="dcterms:W3CDTF">2025-08-28T04:01:12Z</dcterms:created>
  <dcterms:modified xsi:type="dcterms:W3CDTF">2025-08-29T04:05:21Z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0x010100794D834CF0EB464CABABF3F9D2EDA080</vt:lpwstr>
  </property>
  <property fmtid="{D5CDD505-2E9C-101B-9397-08002B2CF9AE}" pid="3" name="MediaServiceImageTags">
    <vt:lpwstr/>
  </property>
</Properties>
</file>